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D69C"/>
    <a:srgbClr val="95B4D8"/>
    <a:srgbClr val="376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701"/>
  </p:normalViewPr>
  <p:slideViewPr>
    <p:cSldViewPr snapToGrid="0" snapToObjects="1">
      <p:cViewPr varScale="1">
        <p:scale>
          <a:sx n="100" d="100"/>
          <a:sy n="100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22B2F-86E2-E842-9C83-C0A2A6BC5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12E61E-A153-7C4B-A80F-FFD63FC6B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226CB-9957-C047-805D-50A390688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3BFB6-92E1-3E44-89D9-2273A23AF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A4238-8318-5A4F-9CD8-277D16C4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77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809E6-B4BA-A741-9396-1958D521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9A1DC8-EE02-D742-AE94-5B99AA068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49F89-9FF8-6841-BE97-941EB1F84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89C57-7890-3946-8CD3-5981B958F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09DD5-2C06-B346-94F6-E0D45E8BD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720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E455A5-3957-F14D-9C63-EA7980B102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319A1-1D3C-7E41-9B22-0C68BC6777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8D0CE-069A-EA47-9237-55D02E9C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E5AAD-14A1-8747-AD75-63875D7F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84F10-B193-2D43-9E6B-F3127F5D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3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AA31B-606B-EC4D-9C7B-706C2FFCB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063EA-3C25-2244-8588-5ACD0BFA6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E97B6-C056-BE42-8432-AE44E46FF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BD0A8-1ACB-8E47-8B53-62EEA378D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57606-4457-0C49-8320-E499E97D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37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6C9A4-5B5E-4245-83E9-0B1047786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A3536-9230-F948-BADF-9D8C9B1FB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DFB80-FCA6-0843-BD39-297B30A53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9265D0-5DF1-AB4E-A7F6-1BDF63282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265F3-6273-D34A-AD14-7F5E3C299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63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E0AF-33E1-A24C-802F-CB975B57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599D9-FFB1-B14A-9FA7-4DF08007F8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9108B6-9D58-5A4D-9EE4-E7603A04D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459A7-2F0C-334D-8A54-67611E4DC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526A4-987E-C543-8C3F-5B10D124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6B2FB-56AB-1940-9B05-CF212022F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83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6156D-1648-C04F-B167-DB0635921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15A4C-4C96-A042-B344-C2C9680C9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1206A5-2077-F946-A4EF-9532F2288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77E438-425B-3246-A475-DB6315EDC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534C07-B153-9B48-AF32-F4382150C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DE7D80-90E4-484B-8A1E-C233DA6E8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8441F-5347-2442-9FEB-3037DE9B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BF2A29-3DD9-DB41-BE08-9579EC57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0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45F4-7635-574B-B487-E2E2C2FEA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E20019-EEE9-3947-833A-1EF02506E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1FB25-EC5D-C040-B44B-08D66CB44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50271-13B0-0F4A-B0C3-33DBB0B8D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22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441335-4347-C340-942A-10D9F8407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70FA92-A70E-3C4A-B68E-73B0D6200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B89EA-8259-654C-8519-A7E9B415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503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F11A2-EFB9-724B-B2B1-14DFD143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49BEB-DC95-C84B-8674-C0DD9D4CA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DFA15-D342-544F-AE1D-C2997BDFF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CD370-A0C3-6B43-9888-86AC12A6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9B48DD-5F45-D247-B03E-0D3789956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4077E-B50D-294E-A812-10E136F1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337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7182D-7938-2546-8921-ABCB869A0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30018E-1FDF-2645-AA2E-34C902115C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E868EF-9F8D-D94B-974B-D989BA3BB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89D840-4BD0-2341-870C-A5927151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45C84-83CD-EB42-B5B2-C9901E026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97282-DABD-7F48-A670-311C9FAD7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18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3D2CC9-31A6-754E-865A-65A12C910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F3DBC7-7984-314E-AA00-010BB8C56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DD260-9EA2-A046-8AC3-335D3A6DA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967F9-2586-B645-BF70-D0FD28BD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BEA65-092A-884E-96B4-F767A72ED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27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17D15B9-3E27-3943-81C0-41B9A4FC1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75" y="0"/>
            <a:ext cx="11107569" cy="6858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D6E0148-D132-224F-9D9E-321DE60D864A}"/>
              </a:ext>
            </a:extLst>
          </p:cNvPr>
          <p:cNvCxnSpPr>
            <a:cxnSpLocks/>
          </p:cNvCxnSpPr>
          <p:nvPr/>
        </p:nvCxnSpPr>
        <p:spPr>
          <a:xfrm>
            <a:off x="980938" y="1955190"/>
            <a:ext cx="606562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E495BF7-671A-894F-A963-0BD7E3D944F2}"/>
              </a:ext>
            </a:extLst>
          </p:cNvPr>
          <p:cNvSpPr txBox="1"/>
          <p:nvPr/>
        </p:nvSpPr>
        <p:spPr>
          <a:xfrm>
            <a:off x="165711" y="1290463"/>
            <a:ext cx="1023471" cy="482562"/>
          </a:xfrm>
          <a:prstGeom prst="rect">
            <a:avLst/>
          </a:prstGeom>
          <a:grp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>
              <a:defRPr sz="1400" b="1">
                <a:solidFill>
                  <a:srgbClr val="7030A0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ctr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Users</a:t>
            </a:r>
            <a:endParaRPr lang="en-SG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0CD18BB-7603-8941-887F-C0DE70F21520}"/>
              </a:ext>
            </a:extLst>
          </p:cNvPr>
          <p:cNvGrpSpPr/>
          <p:nvPr/>
        </p:nvGrpSpPr>
        <p:grpSpPr>
          <a:xfrm>
            <a:off x="422703" y="1684087"/>
            <a:ext cx="558235" cy="542206"/>
            <a:chOff x="678792" y="144177"/>
            <a:chExt cx="441804" cy="39276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8C9B322-7986-4542-B0D5-AD1431D1E570}"/>
                </a:ext>
              </a:extLst>
            </p:cNvPr>
            <p:cNvGrpSpPr/>
            <p:nvPr/>
          </p:nvGrpSpPr>
          <p:grpSpPr>
            <a:xfrm>
              <a:off x="678792" y="144177"/>
              <a:ext cx="403224" cy="392765"/>
              <a:chOff x="678792" y="144177"/>
              <a:chExt cx="403224" cy="392765"/>
            </a:xfrm>
          </p:grpSpPr>
          <p:sp>
            <p:nvSpPr>
              <p:cNvPr id="10" name="Flowchart: Connector 58">
                <a:extLst>
                  <a:ext uri="{FF2B5EF4-FFF2-40B4-BE49-F238E27FC236}">
                    <a16:creationId xmlns:a16="http://schemas.microsoft.com/office/drawing/2014/main" id="{4126B881-09DB-C444-AD44-441F7E8E400C}"/>
                  </a:ext>
                </a:extLst>
              </p:cNvPr>
              <p:cNvSpPr/>
              <p:nvPr/>
            </p:nvSpPr>
            <p:spPr>
              <a:xfrm rot="20830103">
                <a:off x="678792" y="144177"/>
                <a:ext cx="403224" cy="392765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1" name="Flowchart: Connector 91">
                <a:extLst>
                  <a:ext uri="{FF2B5EF4-FFF2-40B4-BE49-F238E27FC236}">
                    <a16:creationId xmlns:a16="http://schemas.microsoft.com/office/drawing/2014/main" id="{65A38253-4CDF-064D-8D16-33891FF4C968}"/>
                  </a:ext>
                </a:extLst>
              </p:cNvPr>
              <p:cNvSpPr/>
              <p:nvPr/>
            </p:nvSpPr>
            <p:spPr>
              <a:xfrm rot="20830103">
                <a:off x="883820" y="212217"/>
                <a:ext cx="83544" cy="81377"/>
              </a:xfrm>
              <a:prstGeom prst="flowChartConnector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</p:grp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BB3E4BD-D2C0-AF43-8388-DD317B30B3AE}"/>
                </a:ext>
              </a:extLst>
            </p:cNvPr>
            <p:cNvCxnSpPr/>
            <p:nvPr/>
          </p:nvCxnSpPr>
          <p:spPr>
            <a:xfrm>
              <a:off x="1082496" y="339765"/>
              <a:ext cx="38100" cy="0"/>
            </a:xfrm>
            <a:prstGeom prst="line">
              <a:avLst/>
            </a:prstGeom>
            <a:solidFill>
              <a:schemeClr val="bg1"/>
            </a:solidFill>
            <a:ln cap="rnd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85068F7-F92A-0945-AB4B-03E7D94AA236}"/>
                </a:ext>
              </a:extLst>
            </p:cNvPr>
            <p:cNvSpPr/>
            <p:nvPr/>
          </p:nvSpPr>
          <p:spPr>
            <a:xfrm rot="842210">
              <a:off x="866775" y="423863"/>
              <a:ext cx="152400" cy="45690"/>
            </a:xfrm>
            <a:custGeom>
              <a:avLst/>
              <a:gdLst>
                <a:gd name="connsiteX0" fmla="*/ 152400 w 152400"/>
                <a:gd name="connsiteY0" fmla="*/ 38100 h 45690"/>
                <a:gd name="connsiteX1" fmla="*/ 52388 w 152400"/>
                <a:gd name="connsiteY1" fmla="*/ 42862 h 45690"/>
                <a:gd name="connsiteX2" fmla="*/ 0 w 152400"/>
                <a:gd name="connsiteY2" fmla="*/ 0 h 45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45690">
                  <a:moveTo>
                    <a:pt x="152400" y="38100"/>
                  </a:moveTo>
                  <a:cubicBezTo>
                    <a:pt x="115094" y="43656"/>
                    <a:pt x="77788" y="49212"/>
                    <a:pt x="52388" y="42862"/>
                  </a:cubicBezTo>
                  <a:cubicBezTo>
                    <a:pt x="26988" y="36512"/>
                    <a:pt x="13494" y="18256"/>
                    <a:pt x="0" y="0"/>
                  </a:cubicBezTo>
                </a:path>
              </a:pathLst>
            </a:custGeom>
            <a:solidFill>
              <a:schemeClr val="bg1"/>
            </a:solidFill>
            <a:ln cap="rnd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33AD94C-5EAF-6346-A586-B530D560C578}"/>
              </a:ext>
            </a:extLst>
          </p:cNvPr>
          <p:cNvSpPr/>
          <p:nvPr/>
        </p:nvSpPr>
        <p:spPr>
          <a:xfrm>
            <a:off x="1905000" y="1900675"/>
            <a:ext cx="1841500" cy="626625"/>
          </a:xfrm>
          <a:prstGeom prst="rect">
            <a:avLst/>
          </a:prstGeom>
          <a:solidFill>
            <a:srgbClr val="95B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>
                <a:solidFill>
                  <a:schemeClr val="bg1"/>
                </a:solidFill>
              </a:rPr>
              <a:t>HTML, CSS, </a:t>
            </a:r>
            <a:r>
              <a:rPr lang="en-US" sz="2200" b="1" dirty="0" err="1">
                <a:solidFill>
                  <a:schemeClr val="bg1"/>
                </a:solidFill>
              </a:rPr>
              <a:t>Vue</a:t>
            </a:r>
            <a:r>
              <a:rPr lang="en-US" sz="2200" b="1" dirty="0">
                <a:solidFill>
                  <a:schemeClr val="bg1"/>
                </a:solidFill>
              </a:rPr>
              <a:t>, </a:t>
            </a:r>
            <a:r>
              <a:rPr lang="en-US" sz="2200" b="1" dirty="0" err="1">
                <a:solidFill>
                  <a:schemeClr val="bg1"/>
                </a:solidFill>
              </a:rPr>
              <a:t>Vuex</a:t>
            </a:r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E936568-3424-934B-9987-5FA51A11D57E}"/>
              </a:ext>
            </a:extLst>
          </p:cNvPr>
          <p:cNvSpPr/>
          <p:nvPr/>
        </p:nvSpPr>
        <p:spPr>
          <a:xfrm>
            <a:off x="5499100" y="1767695"/>
            <a:ext cx="914400" cy="1204105"/>
          </a:xfrm>
          <a:prstGeom prst="rect">
            <a:avLst/>
          </a:prstGeom>
          <a:solidFill>
            <a:srgbClr val="95B4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26707E-7987-8441-9986-839F2371BA90}"/>
              </a:ext>
            </a:extLst>
          </p:cNvPr>
          <p:cNvSpPr txBox="1"/>
          <p:nvPr/>
        </p:nvSpPr>
        <p:spPr>
          <a:xfrm>
            <a:off x="5274703" y="1661287"/>
            <a:ext cx="136319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rgbClr val="376092"/>
                </a:solidFill>
              </a:rPr>
              <a:t>Controller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AA67F6-8C6C-1347-891E-ABA5D7ED69E8}"/>
              </a:ext>
            </a:extLst>
          </p:cNvPr>
          <p:cNvSpPr/>
          <p:nvPr/>
        </p:nvSpPr>
        <p:spPr>
          <a:xfrm>
            <a:off x="10490200" y="2047778"/>
            <a:ext cx="190500" cy="365222"/>
          </a:xfrm>
          <a:prstGeom prst="rect">
            <a:avLst/>
          </a:prstGeom>
          <a:solidFill>
            <a:srgbClr val="C3D6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54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9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Pengcheng</dc:creator>
  <cp:lastModifiedBy>Li Pengcheng</cp:lastModifiedBy>
  <cp:revision>9</cp:revision>
  <dcterms:created xsi:type="dcterms:W3CDTF">2018-10-31T19:10:38Z</dcterms:created>
  <dcterms:modified xsi:type="dcterms:W3CDTF">2018-11-01T14:23:05Z</dcterms:modified>
</cp:coreProperties>
</file>

<file path=docProps/thumbnail.jpeg>
</file>